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5B6194-6A3D-4DB6-AAAB-C09361319275}" type="datetimeFigureOut">
              <a:rPr lang="es-CO" smtClean="0"/>
              <a:pPr/>
              <a:t>30/10/2011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6573FA-7259-480D-9666-9CF8A472C5AB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err="1" smtClean="0"/>
              <a:t>Objective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sz="5300" dirty="0" err="1" smtClean="0"/>
              <a:t>To</a:t>
            </a:r>
            <a:r>
              <a:rPr lang="es-CO" sz="5300" dirty="0" smtClean="0"/>
              <a:t> explore </a:t>
            </a:r>
            <a:r>
              <a:rPr lang="es-CO" sz="5300" dirty="0" err="1" smtClean="0"/>
              <a:t>investigations</a:t>
            </a:r>
            <a:r>
              <a:rPr lang="es-CO" sz="5300" dirty="0" smtClean="0"/>
              <a:t> as a </a:t>
            </a:r>
            <a:r>
              <a:rPr lang="es-CO" sz="5300" dirty="0" err="1" smtClean="0"/>
              <a:t>teaching</a:t>
            </a:r>
            <a:r>
              <a:rPr lang="es-CO" sz="5300" dirty="0" smtClean="0"/>
              <a:t> </a:t>
            </a:r>
            <a:r>
              <a:rPr lang="es-CO" sz="5300" dirty="0" err="1" smtClean="0"/>
              <a:t>strategy</a:t>
            </a:r>
            <a:r>
              <a:rPr lang="es-CO" sz="5300" dirty="0" smtClean="0"/>
              <a:t> in </a:t>
            </a:r>
            <a:r>
              <a:rPr lang="es-CO" sz="5300" dirty="0" err="1" smtClean="0"/>
              <a:t>mathematics</a:t>
            </a:r>
            <a:r>
              <a:rPr lang="es-CO" sz="5300" dirty="0" smtClean="0"/>
              <a:t>.  </a:t>
            </a:r>
            <a:endParaRPr lang="es-CO" sz="5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Work ALONE </a:t>
            </a:r>
            <a:r>
              <a:rPr lang="en-US" dirty="0" smtClean="0"/>
              <a:t>on your task. (5 minutes)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With your group, </a:t>
            </a:r>
            <a:r>
              <a:rPr lang="en-US" b="1" dirty="0" smtClean="0"/>
              <a:t>discuss</a:t>
            </a:r>
            <a:r>
              <a:rPr lang="en-US" dirty="0" smtClean="0"/>
              <a:t> your solution and </a:t>
            </a:r>
            <a:r>
              <a:rPr lang="en-US" b="1" dirty="0" smtClean="0"/>
              <a:t>compare</a:t>
            </a:r>
            <a:r>
              <a:rPr lang="en-US" dirty="0" smtClean="0"/>
              <a:t> strategies. (5 minutes)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Prepare a poster </a:t>
            </a:r>
            <a:r>
              <a:rPr lang="en-US" dirty="0" smtClean="0"/>
              <a:t>to share your task with the whole group, including the </a:t>
            </a:r>
            <a:r>
              <a:rPr lang="en-US" b="1" dirty="0" smtClean="0"/>
              <a:t>methods</a:t>
            </a:r>
            <a:r>
              <a:rPr lang="en-US" dirty="0" smtClean="0"/>
              <a:t> of solution.  (5 minutes)</a:t>
            </a:r>
          </a:p>
          <a:p>
            <a:endParaRPr lang="en-US" dirty="0" smtClean="0"/>
          </a:p>
          <a:p>
            <a:r>
              <a:rPr lang="es-CO" b="1" dirty="0" err="1" smtClean="0"/>
              <a:t>Present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poster. (3 minutes)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Instructions</a:t>
            </a:r>
            <a:endParaRPr lang="es-C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Group1: Triangular Numbers (Pedro)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Group 2: Leap Frog (Fatima)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Group 3: Circles (Jill)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Group 4: Handshake (Laurie)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Wiki Instructions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235743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Group Presentations </a:t>
            </a:r>
            <a:br>
              <a:rPr lang="en-US" sz="5400" dirty="0" smtClean="0"/>
            </a:br>
            <a:r>
              <a:rPr lang="en-US" sz="5400" dirty="0" smtClean="0"/>
              <a:t>and </a:t>
            </a:r>
            <a:br>
              <a:rPr lang="en-US" sz="5400" dirty="0" smtClean="0"/>
            </a:br>
            <a:r>
              <a:rPr lang="en-US" sz="5400" dirty="0" smtClean="0"/>
              <a:t>Conclusions</a:t>
            </a:r>
            <a:endParaRPr lang="en-US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294</TotalTime>
  <Words>89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Concurrencia</vt:lpstr>
      <vt:lpstr>      Objective  To explore investigations as a teaching strategy in mathematics.  </vt:lpstr>
      <vt:lpstr>Instructions</vt:lpstr>
      <vt:lpstr>Wiki Instructions</vt:lpstr>
      <vt:lpstr>Group Presentations  and  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Pedro</dc:creator>
  <cp:lastModifiedBy>fremtulla</cp:lastModifiedBy>
  <cp:revision>6</cp:revision>
  <dcterms:created xsi:type="dcterms:W3CDTF">2011-10-30T20:15:23Z</dcterms:created>
  <dcterms:modified xsi:type="dcterms:W3CDTF">2011-10-31T02:01:32Z</dcterms:modified>
</cp:coreProperties>
</file>